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58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AAC45-DC76-4C66-807C-71C82F1EE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BC00F-6182-4EA2-8BC2-FBE6C45706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C62AC-21CB-4460-9FC4-07FB4B7AA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4131-DB15-4861-B68A-C0C9A1B2B92E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0220F-EC7C-468D-9EDE-57B31A0A9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2E150-EA6D-40A8-BF68-6DB11C24C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D3A3-C64E-461A-A400-9FC3670C1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769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D3DE2-7DC2-4D26-A2A4-83CF4E7C1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57F215-E3C3-4E6A-A073-7BE8E0B3E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85CD5-81FF-44EC-9EE9-E0E6CC39C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4131-DB15-4861-B68A-C0C9A1B2B92E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374DD-C198-4F92-BF50-3B5343820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FB127-6345-46E3-9905-D7A1CAC5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D3A3-C64E-461A-A400-9FC3670C1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223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232291-1A41-4AB0-9457-9C2F3A3406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807820-D66B-42E3-BD5D-4307ABC23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6473A-856C-434A-92B6-49C8E3D9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4131-DB15-4861-B68A-C0C9A1B2B92E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059D0-C333-4BBA-89FA-266937DB0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1F743-B5C5-464F-8CC8-FAA111B1B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D3A3-C64E-461A-A400-9FC3670C1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75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13535-C802-45A2-8E91-1737F4C81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6543F-1489-4B31-B65D-9994DE287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C6791-B22D-4E30-8EC4-7BD9943E7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4131-DB15-4861-B68A-C0C9A1B2B92E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140DD-3BD3-4300-9463-A28B4C39F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57DA4-AB89-4D22-8422-9E15B434C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D3A3-C64E-461A-A400-9FC3670C1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868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3362-0CC8-4A86-83FF-065592278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3B20-358A-406E-9411-950971811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FB959-7C01-4D24-A1D0-9ECEE4635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4131-DB15-4861-B68A-C0C9A1B2B92E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07954-14A3-4A8D-99A3-056ADB613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C7920-AFC4-4370-A899-9D07FC094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D3A3-C64E-461A-A400-9FC3670C1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45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2639A-E8E0-43BE-AD55-47CFFB5F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ABA27-1A05-44D2-96F2-CCB9D984C0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6AE110-A87C-47C6-AB21-2C0B218F4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8429F-2798-4A7B-834B-45774366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4131-DB15-4861-B68A-C0C9A1B2B92E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E814B-FB14-4C9A-B5F7-1938FAFAC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1F1BA4-AC56-43F7-8D73-A96860547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D3A3-C64E-461A-A400-9FC3670C1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193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3D773-CD6E-43EF-8DB7-9682600FA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5A70F-45F6-4A4E-B03A-64346C2A9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B3FF4-946E-4469-9E8D-379A65FBC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95E60D-C4E7-4C3C-8F76-34DA84A0BB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528D62-A2A6-421F-AC95-3AF9545547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9467F-3BB5-4E21-BCD2-6AF02DA14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4131-DB15-4861-B68A-C0C9A1B2B92E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3A9FCA-4622-493D-9BAD-3DB7219FE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3E81BA-C650-4B1D-8DE6-B4B29C922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D3A3-C64E-461A-A400-9FC3670C1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844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6D3EF-5F3B-4375-888D-3E482D8F4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A28C0A-989E-4FDB-A171-9A891D676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4131-DB15-4861-B68A-C0C9A1B2B92E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DC391-B576-478F-8175-E94B88988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45E4E8-B39D-4666-9DDC-4FF0348A0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D3A3-C64E-461A-A400-9FC3670C1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334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393F60-54F5-497F-A932-22F712571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4131-DB15-4861-B68A-C0C9A1B2B92E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E1E0E1-1478-4BA0-BC9C-8276F1658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9B5A52-9C0A-4D1B-B97E-F2D791B03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D3A3-C64E-461A-A400-9FC3670C1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837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BC89B-3FE2-4746-B08A-C37C9C753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E540F-B4D1-4D7A-AFD3-A52333A99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69A3CA-7C7E-41A1-9A4A-681DCD03D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886B76-3F6F-4F06-AC74-E44246333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4131-DB15-4861-B68A-C0C9A1B2B92E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1BE9FD-699F-4CE7-9967-A84509C00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04756-B18F-4D76-A0A8-004C0E3F7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D3A3-C64E-461A-A400-9FC3670C1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298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1B272-84CF-41E3-9109-C6A3905BC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327215-D614-4B13-BDCC-B0E72417B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3BF5B6-75B1-482B-8A11-CC4AECCA0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CFE33E-E1D9-436F-9A09-6ADE7E1A5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4131-DB15-4861-B68A-C0C9A1B2B92E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27C1F8-F7A3-4E01-A51A-A1F172BFC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23B41-C9BF-44B8-87C5-65D555ACE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D3A3-C64E-461A-A400-9FC3670C1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329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AD2D52-6583-488F-88DE-3EF9EB54F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9B3AA-2B74-4F22-9295-6C473A210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05EAA-4C1A-4D4D-96E1-322D68D4E9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D4131-DB15-4861-B68A-C0C9A1B2B92E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8BC42-8AC1-4911-A05F-88F70465B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23D7C-907E-41AD-A542-724999E6A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BD3A3-C64E-461A-A400-9FC3670C1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16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oor-house.org.uk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3424A1-FFA9-416A-BB19-25B250653364}"/>
              </a:ext>
            </a:extLst>
          </p:cNvPr>
          <p:cNvSpPr/>
          <p:nvPr/>
        </p:nvSpPr>
        <p:spPr>
          <a:xfrm>
            <a:off x="1025236" y="785091"/>
            <a:ext cx="10307782" cy="812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5BB7BF9-1A07-4ACC-B346-34850AF68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719" y="255261"/>
            <a:ext cx="1900815" cy="268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C518B6-8048-4F22-8C16-2A580BD9EE23}"/>
              </a:ext>
            </a:extLst>
          </p:cNvPr>
          <p:cNvSpPr txBox="1"/>
          <p:nvPr/>
        </p:nvSpPr>
        <p:spPr>
          <a:xfrm>
            <a:off x="1459344" y="2830745"/>
            <a:ext cx="9439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Year 6 Residential</a:t>
            </a:r>
          </a:p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Wednesday 4</a:t>
            </a:r>
            <a:r>
              <a:rPr lang="en-GB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June – Friday 6</a:t>
            </a:r>
            <a:r>
              <a:rPr lang="en-GB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June 2025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128680-7862-47BF-A3BF-18CF4A835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328" y="4318277"/>
            <a:ext cx="4858328" cy="212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22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9AD491-679C-48B9-9C80-5CEE7F749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668" y="3982337"/>
            <a:ext cx="3260724" cy="26893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89A8B6-C9B6-4B14-A135-224270ABC0F4}"/>
              </a:ext>
            </a:extLst>
          </p:cNvPr>
          <p:cNvSpPr txBox="1"/>
          <p:nvPr/>
        </p:nvSpPr>
        <p:spPr>
          <a:xfrm>
            <a:off x="719667" y="668867"/>
            <a:ext cx="905086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Year 6 Residential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Wednesday 4</a:t>
            </a:r>
            <a:r>
              <a:rPr lang="en-GB" sz="2400" baseline="30000" dirty="0"/>
              <a:t>th</a:t>
            </a:r>
            <a:r>
              <a:rPr lang="en-GB" sz="2400" dirty="0"/>
              <a:t> June – Friday 6</a:t>
            </a:r>
            <a:r>
              <a:rPr lang="en-GB" sz="2400" baseline="30000" dirty="0"/>
              <a:t>th</a:t>
            </a:r>
            <a:r>
              <a:rPr lang="en-GB" sz="2400" dirty="0"/>
              <a:t> June 2025 (2 nights)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Leaving St George’s Primary School 9.15am </a:t>
            </a:r>
            <a:r>
              <a:rPr lang="en-GB" sz="2400" dirty="0" err="1"/>
              <a:t>approx</a:t>
            </a:r>
            <a:r>
              <a:rPr lang="en-GB" sz="2400" dirty="0"/>
              <a:t> by mini-bus.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Arrive at school 8.30-8.45am with packed lunch for that 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Return to school Friday 6</a:t>
            </a:r>
            <a:r>
              <a:rPr lang="en-GB" sz="2400" baseline="30000" dirty="0"/>
              <a:t>th</a:t>
            </a:r>
            <a:r>
              <a:rPr lang="en-GB" sz="2400" dirty="0"/>
              <a:t> June for the end of the school day. 3.15pm.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Personal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Types of activities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Kit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Meals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Sleeping Arrangements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hlinkClick r:id="rId3"/>
              </a:rPr>
              <a:t>Moor House Adventure Centre</a:t>
            </a:r>
            <a:endParaRPr lang="en-GB" sz="2400" dirty="0"/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BE709B49-1A99-4406-A363-DACD2E8A8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867" y="4710546"/>
            <a:ext cx="2552387" cy="176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251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lf Improvement - Four Tips To Help You Find The Best Self Improvement ...">
            <a:extLst>
              <a:ext uri="{FF2B5EF4-FFF2-40B4-BE49-F238E27FC236}">
                <a16:creationId xmlns:a16="http://schemas.microsoft.com/office/drawing/2014/main" id="{D7C260F2-7615-4246-BE1D-569871044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072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BDD433-767D-44F6-A775-C24CAB174A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73" t="8571" r="1" b="989"/>
          <a:stretch/>
        </p:blipFill>
        <p:spPr>
          <a:xfrm>
            <a:off x="457201" y="448732"/>
            <a:ext cx="3412867" cy="31239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1510DE-6CE3-440C-8C7E-559B463BF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357" y="1331174"/>
            <a:ext cx="3419952" cy="3010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9E9861-C16B-4CFA-BA8F-D8BDA6F92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7817" y="195579"/>
            <a:ext cx="3400900" cy="30293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A59476-FB92-49F4-8843-89930012A6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2010" y="3429000"/>
            <a:ext cx="3553321" cy="30007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CA7DCF-3AA3-4247-BACD-C6DE28AB7B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8267" y="2395579"/>
            <a:ext cx="3119758" cy="29245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345935-0CA3-4E89-BCA2-3DA26E80E3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8079" y="3857871"/>
            <a:ext cx="3043860" cy="256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36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E8E4BE-53C2-45DA-8F9E-4C3624727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98" y="1799966"/>
            <a:ext cx="10240804" cy="45754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4898D1-76F2-4C02-902A-E076143F3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64" y="0"/>
            <a:ext cx="2351393" cy="19393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0CF0DE-6264-404F-88F1-0F3023A634DF}"/>
              </a:ext>
            </a:extLst>
          </p:cNvPr>
          <p:cNvSpPr txBox="1"/>
          <p:nvPr/>
        </p:nvSpPr>
        <p:spPr>
          <a:xfrm>
            <a:off x="3132668" y="440267"/>
            <a:ext cx="595206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The activities are not ‘set in stone’ and are subject to change. </a:t>
            </a:r>
          </a:p>
        </p:txBody>
      </p:sp>
    </p:spTree>
    <p:extLst>
      <p:ext uri="{BB962C8B-B14F-4D97-AF65-F5344CB8AC3E}">
        <p14:creationId xmlns:p14="http://schemas.microsoft.com/office/powerpoint/2010/main" val="3297955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9B1EE4-84BE-4804-AFD5-55C26AE18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27" y="389031"/>
            <a:ext cx="9118600" cy="57443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42BD34-2568-4290-B301-3B154E5DD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6588" y="-89141"/>
            <a:ext cx="2849185" cy="23472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F260EC-C3B4-43A6-B6FE-FCDB961635E0}"/>
              </a:ext>
            </a:extLst>
          </p:cNvPr>
          <p:cNvSpPr txBox="1"/>
          <p:nvPr/>
        </p:nvSpPr>
        <p:spPr>
          <a:xfrm>
            <a:off x="570451" y="5948742"/>
            <a:ext cx="809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Children will also require a sleeping bag/single duvet and a pillow</a:t>
            </a:r>
          </a:p>
        </p:txBody>
      </p:sp>
    </p:spTree>
    <p:extLst>
      <p:ext uri="{BB962C8B-B14F-4D97-AF65-F5344CB8AC3E}">
        <p14:creationId xmlns:p14="http://schemas.microsoft.com/office/powerpoint/2010/main" val="1049648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CAEF28-B1EB-4797-9804-525C53FD4999}"/>
              </a:ext>
            </a:extLst>
          </p:cNvPr>
          <p:cNvSpPr txBox="1"/>
          <p:nvPr/>
        </p:nvSpPr>
        <p:spPr>
          <a:xfrm>
            <a:off x="803564" y="609600"/>
            <a:ext cx="970741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Meals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Breakfast, Lunch &amp; Dinner are provided.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Suggested menu often includes sausage&amp; mash / spaghetti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bolognese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Lunch – sandwiches, crisps, dessert, biscuits, fruit etc children select their choice.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School provide additional snacks and supper such as toast, crisps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Dietary requirements are shared with the venue.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Additional discussions regarding meal times can be arranged with school.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Image result for meal times">
            <a:extLst>
              <a:ext uri="{FF2B5EF4-FFF2-40B4-BE49-F238E27FC236}">
                <a16:creationId xmlns:a16="http://schemas.microsoft.com/office/drawing/2014/main" id="{2E6B8E09-3B4E-4C63-A429-DA734D099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636" y="5116944"/>
            <a:ext cx="2348533" cy="158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meal times">
            <a:extLst>
              <a:ext uri="{FF2B5EF4-FFF2-40B4-BE49-F238E27FC236}">
                <a16:creationId xmlns:a16="http://schemas.microsoft.com/office/drawing/2014/main" id="{2D25FBA3-B8BA-4CAB-94F3-70A6A7265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691" y="5240700"/>
            <a:ext cx="1830243" cy="134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A55298-C980-4552-9B31-0898C7E90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2836" y="104240"/>
            <a:ext cx="2230101" cy="183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52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BC9D0C-ABDB-451F-A484-E7C7A8D5D2B2}"/>
              </a:ext>
            </a:extLst>
          </p:cNvPr>
          <p:cNvSpPr txBox="1"/>
          <p:nvPr/>
        </p:nvSpPr>
        <p:spPr>
          <a:xfrm>
            <a:off x="1376218" y="692727"/>
            <a:ext cx="456276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Sleeping Arrangements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 man pop-up tents indoors.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Several shared dorm rooms.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Boys/Girls to sleep in separate spaces supervised by school staff.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 pupils are allowed in bedrooms/sleeping spaces unsupervised during the visit.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Toileting concerns, please arrange a meeting to discuss.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Main hall  - communal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4B75EC-6B90-493A-A728-F2314CEF7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668" y="3982337"/>
            <a:ext cx="3260724" cy="2689398"/>
          </a:xfrm>
          <a:prstGeom prst="rect">
            <a:avLst/>
          </a:prstGeom>
        </p:spPr>
      </p:pic>
      <p:sp>
        <p:nvSpPr>
          <p:cNvPr id="5" name="AutoShape 2" descr="Blue Eurohike Snooze Mummy Style Sleeping Bag image 1">
            <a:extLst>
              <a:ext uri="{FF2B5EF4-FFF2-40B4-BE49-F238E27FC236}">
                <a16:creationId xmlns:a16="http://schemas.microsoft.com/office/drawing/2014/main" id="{8AD5E931-B2ED-414D-BB7D-BD445D1A69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795798-F741-4F8D-ACB3-09D1D081E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073" y="396320"/>
            <a:ext cx="2771754" cy="2771754"/>
          </a:xfrm>
          <a:prstGeom prst="rect">
            <a:avLst/>
          </a:prstGeom>
        </p:spPr>
      </p:pic>
      <p:sp>
        <p:nvSpPr>
          <p:cNvPr id="7" name="AutoShape 4" descr="Blue Eurohike Snooze Mummy Style Sleeping Bag image 1">
            <a:extLst>
              <a:ext uri="{FF2B5EF4-FFF2-40B4-BE49-F238E27FC236}">
                <a16:creationId xmlns:a16="http://schemas.microsoft.com/office/drawing/2014/main" id="{DA630D49-D9DC-491A-A2CB-6B1592CBB6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0D466C42-38F5-4CF9-BF2E-BA3FFEF60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958" y="560722"/>
            <a:ext cx="2145434" cy="251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EAC15F43-9BD5-44EA-AA95-D8BE9EFFE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707" y="3456711"/>
            <a:ext cx="2295236" cy="229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529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ow to enjoy life? - FreeCourseWeb.com">
            <a:extLst>
              <a:ext uri="{FF2B5EF4-FFF2-40B4-BE49-F238E27FC236}">
                <a16:creationId xmlns:a16="http://schemas.microsoft.com/office/drawing/2014/main" id="{5746B235-84AB-469E-A0DF-713AB6084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3AD9F8-7288-407F-BDFE-D7F65F5D16E8}"/>
              </a:ext>
            </a:extLst>
          </p:cNvPr>
          <p:cNvSpPr txBox="1"/>
          <p:nvPr/>
        </p:nvSpPr>
        <p:spPr>
          <a:xfrm>
            <a:off x="157018" y="5246255"/>
            <a:ext cx="47382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 updates.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text message.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direct communication between Moorhouse &amp; Families.</a:t>
            </a:r>
          </a:p>
          <a:p>
            <a:endParaRPr lang="en-GB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6" descr="8 Zodiac Signs Who Genuinely Enjoy Their Own Company">
            <a:extLst>
              <a:ext uri="{FF2B5EF4-FFF2-40B4-BE49-F238E27FC236}">
                <a16:creationId xmlns:a16="http://schemas.microsoft.com/office/drawing/2014/main" id="{1807592A-7050-4B0F-BDCC-4F84E00759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8" descr="8 Zodiac Signs Who Genuinely Enjoy Their Own Company">
            <a:extLst>
              <a:ext uri="{FF2B5EF4-FFF2-40B4-BE49-F238E27FC236}">
                <a16:creationId xmlns:a16="http://schemas.microsoft.com/office/drawing/2014/main" id="{9AF763C1-AB9A-47F1-B1A0-BFC96A3B92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3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245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Moor House Residential</dc:title>
  <dc:creator>Lucy Clarke</dc:creator>
  <cp:lastModifiedBy>Helen Douglass</cp:lastModifiedBy>
  <cp:revision>11</cp:revision>
  <dcterms:created xsi:type="dcterms:W3CDTF">2025-04-29T11:50:33Z</dcterms:created>
  <dcterms:modified xsi:type="dcterms:W3CDTF">2025-05-07T12:55:38Z</dcterms:modified>
</cp:coreProperties>
</file>